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actual.pravo.gov.ru/text.html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s://eobraz.ru/wp-content/uploads/2023/08/id_1034265094-7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04665"/>
            <a:ext cx="9144000" cy="60486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 </a:t>
            </a:r>
            <a:r>
              <a:rPr lang="ru-RU" sz="4400" b="1" i="1" dirty="0" smtClean="0">
                <a:solidFill>
                  <a:srgbClr val="C00000"/>
                </a:solidFill>
              </a:rPr>
              <a:t>ФОП — Федеральная Образовательная Программа по ФГОС</a:t>
            </a:r>
            <a:endParaRPr lang="ru-RU" sz="44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Что такое Федеральный государственный стандарт среднего общего образования?</a:t>
            </a:r>
            <a:endParaRPr lang="ru-RU" dirty="0" smtClean="0"/>
          </a:p>
          <a:p>
            <a:r>
              <a:rPr lang="ru-RU" dirty="0" smtClean="0"/>
              <a:t>Федеральный государственный образовательный стандарт среднего общего образования представляет собой совокупность требований, обязательных при реализации основной образовательной программы среднего общего образования. С официальным приказом о введении в действие ФГОС СОО можно познакомиться на сайте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6440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4400" i="1" dirty="0" smtClean="0"/>
              <a:t> </a:t>
            </a:r>
            <a:br>
              <a:rPr lang="ru-RU" sz="4400" i="1" dirty="0" smtClean="0"/>
            </a:br>
            <a:r>
              <a:rPr lang="ru-RU" sz="4400" i="1" dirty="0" smtClean="0"/>
              <a:t/>
            </a:r>
            <a:br>
              <a:rPr lang="ru-RU" sz="4400" i="1" dirty="0" smtClean="0"/>
            </a:br>
            <a:r>
              <a:rPr lang="ru-RU" sz="4400" i="1" dirty="0" smtClean="0"/>
              <a:t/>
            </a:r>
            <a:br>
              <a:rPr lang="ru-RU" sz="4400" i="1" dirty="0" smtClean="0"/>
            </a:br>
            <a:r>
              <a:rPr lang="ru-RU" sz="4400" b="1" i="1" dirty="0" smtClean="0"/>
              <a:t>Стандарт выдвигает три группы требований: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lvl="0"/>
            <a:r>
              <a:rPr lang="ru-RU" i="1" dirty="0" smtClean="0"/>
              <a:t>к результатам освоения основной образовательной программы;</a:t>
            </a:r>
            <a:endParaRPr lang="ru-RU" dirty="0" smtClean="0"/>
          </a:p>
          <a:p>
            <a:pPr lvl="0"/>
            <a:r>
              <a:rPr lang="ru-RU" i="1" dirty="0" smtClean="0"/>
              <a:t>к структуре основной образовательной программы;</a:t>
            </a:r>
            <a:endParaRPr lang="ru-RU" dirty="0" smtClean="0"/>
          </a:p>
          <a:p>
            <a:pPr lvl="0"/>
            <a:r>
              <a:rPr lang="ru-RU" i="1" dirty="0" smtClean="0"/>
              <a:t>к условиям реализации основной образовательной программы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Чем </a:t>
            </a:r>
            <a:r>
              <a:rPr lang="ru-RU" sz="4000" b="1" dirty="0" smtClean="0"/>
              <a:t>отличается новый стандарт от предыдущего</a:t>
            </a:r>
            <a:r>
              <a:rPr lang="ru-RU" sz="4000" b="1" dirty="0" smtClean="0"/>
              <a:t>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/>
              <a:t>Первое отличие ФГОС от его предшественников – опора на результаты выявления запросов личности, семьи, общества и государства к результатам общего образования.</a:t>
            </a:r>
          </a:p>
          <a:p>
            <a:pPr lvl="0"/>
            <a:r>
              <a:rPr lang="ru-RU" dirty="0" smtClean="0"/>
              <a:t>Вторым принципиальным отличием ФГОС является их ориентация на достижение не только предметных образовательных результатов, но, прежде всего, на формирование личности обучающихся, овладение ими универсальными способами учебной деятельности.</a:t>
            </a:r>
          </a:p>
          <a:p>
            <a:pPr lvl="0"/>
            <a:r>
              <a:rPr lang="ru-RU" dirty="0" smtClean="0"/>
              <a:t>Третье принципиальное отличие новых стандартов от предшествующих версий – это отличие в структуре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Что такое ФОП (ФООП)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ФОП (или ФООП) – федеральные образовательные программы. Такие программы разработали для каждого уровня образования: начального общего, основного общего и среднего общего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692696"/>
            <a:ext cx="4040188" cy="1152128"/>
          </a:xfrm>
        </p:spPr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</a:rPr>
              <a:t>Какая цель у внедрения  ФОП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645025" y="692697"/>
            <a:ext cx="4041775" cy="1152127"/>
          </a:xfrm>
        </p:spPr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</a:rPr>
              <a:t>Что входит в ФОП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457200" y="2060848"/>
            <a:ext cx="4040188" cy="4299472"/>
          </a:xfrm>
        </p:spPr>
        <p:txBody>
          <a:bodyPr/>
          <a:lstStyle/>
          <a:p>
            <a:r>
              <a:rPr lang="ru-RU" dirty="0" smtClean="0"/>
              <a:t>Создание единого образовательного пространства во всей стране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5025" y="2060848"/>
            <a:ext cx="4041775" cy="429947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Учебно-методическая документация: федеральные учебные планы; федеральный план внеурочной деятельности; федеральный календарный учебный график; федеральный календарный план воспитательной работы; федеральная рабочая программа воспитания; федеральные рабочие программы учебных предметов; программа формирования УУД; программа коррекционной работы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692696"/>
            <a:ext cx="4040188" cy="1152128"/>
          </a:xfrm>
        </p:spPr>
        <p:txBody>
          <a:bodyPr/>
          <a:lstStyle/>
          <a:p>
            <a:r>
              <a:rPr lang="ru-RU" sz="3200" dirty="0" smtClean="0">
                <a:solidFill>
                  <a:srgbClr val="C00000"/>
                </a:solidFill>
              </a:rPr>
              <a:t>Что будет обязательным для всех школ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692697"/>
            <a:ext cx="4041775" cy="1152127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Как будут применять ФОП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988840"/>
            <a:ext cx="4040188" cy="4371480"/>
          </a:xfrm>
        </p:spPr>
        <p:txBody>
          <a:bodyPr>
            <a:noAutofit/>
          </a:bodyPr>
          <a:lstStyle/>
          <a:p>
            <a:r>
              <a:rPr lang="ru-RU" sz="1600" dirty="0" smtClean="0"/>
              <a:t>Обязательными для применения станут федеральные рабочие программы по предметам гуманитарного цикла: «Русский язык», «Литературное чтение» и «Окружающий мир» в начальных классах и «Русский язык», «Литература», «История», «Обществознание», «География» и «Основы безопасности жизнедеятельности» для основного общего и среднего общего образования. Обязательной к выполнению станет и федеральная рабочая программа воспитания, и федеральный календарный план воспитательной работы</a:t>
            </a:r>
            <a:endParaRPr lang="ru-RU" sz="16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041775" cy="437148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Школы смогут непосредственно применять ФОП или отдельные компоненты ФОП без составления собственных рабочих программ. При этом школы сохраняют право разработки собственных образовательных программ, но их содержание и планируемые результаты должны быть не ниже, чем в ФОП</a:t>
            </a:r>
            <a:endParaRPr lang="ru-RU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692696"/>
            <a:ext cx="4040188" cy="115212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Что будет с углубленным обучением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692697"/>
            <a:ext cx="4041775" cy="1152127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Когда школы перейдут на ФОП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060848"/>
            <a:ext cx="4040188" cy="4299472"/>
          </a:xfrm>
        </p:spPr>
        <p:txBody>
          <a:bodyPr/>
          <a:lstStyle/>
          <a:p>
            <a:r>
              <a:rPr lang="ru-RU" dirty="0" smtClean="0"/>
              <a:t>Школы вправе перераспределить часы в федеральных учебных планах на изучение учебных предметов, по которым не проводится ГИА, в пользу изучения иных учебных предметов, в том числе на организацию их углубленного изучения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060848"/>
            <a:ext cx="4041775" cy="4299472"/>
          </a:xfrm>
        </p:spPr>
        <p:txBody>
          <a:bodyPr/>
          <a:lstStyle/>
          <a:p>
            <a:r>
              <a:rPr lang="ru-RU" dirty="0" smtClean="0"/>
              <a:t>Переход школ на ФОП запланирован к 1 сентября 2023 года. Школы должны привести ООП в соответствие с ФОП до 1 сентября 2023 года </a:t>
            </a:r>
            <a:r>
              <a:rPr lang="ru-RU" dirty="0" smtClean="0">
                <a:solidFill>
                  <a:srgbClr val="C00000"/>
                </a:solidFill>
              </a:rPr>
              <a:t>(</a:t>
            </a:r>
            <a:r>
              <a:rPr lang="ru-RU" dirty="0" smtClean="0">
                <a:solidFill>
                  <a:srgbClr val="C00000"/>
                </a:solidFill>
                <a:hlinkClick r:id="rId2"/>
              </a:rPr>
              <a:t>Федеральный закон от 24.09.2022 № 371-ФЗ)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</TotalTime>
  <Words>410</Words>
  <Application>Microsoft Office PowerPoint</Application>
  <PresentationFormat>Экран (4:3)</PresentationFormat>
  <Paragraphs>26</Paragraphs>
  <Slides>8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Слайд 1</vt:lpstr>
      <vt:lpstr>  ФОП — Федеральная Образовательная Программа по ФГОС</vt:lpstr>
      <vt:lpstr>       Стандарт выдвигает три группы требований: </vt:lpstr>
      <vt:lpstr>Чем отличается новый стандарт от предыдущего?</vt:lpstr>
      <vt:lpstr>Что такое ФОП (ФООП)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ученик</dc:creator>
  <cp:lastModifiedBy>ученик</cp:lastModifiedBy>
  <cp:revision>11</cp:revision>
  <dcterms:created xsi:type="dcterms:W3CDTF">2023-08-28T08:54:16Z</dcterms:created>
  <dcterms:modified xsi:type="dcterms:W3CDTF">2023-08-28T10:37:22Z</dcterms:modified>
</cp:coreProperties>
</file>